
<file path=[Content_Types].xml><?xml version="1.0" encoding="utf-8"?>
<Types xmlns="http://schemas.openxmlformats.org/package/2006/content-types"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7" r:id="rId6"/>
    <p:sldId id="258" r:id="rId7"/>
    <p:sldId id="263" r:id="rId8"/>
    <p:sldId id="264" r:id="rId9"/>
    <p:sldId id="259" r:id="rId10"/>
    <p:sldId id="261" r:id="rId11"/>
    <p:sldId id="262" r:id="rId12"/>
    <p:sldId id="265" r:id="rId13"/>
  </p:sldIdLst>
  <p:sldSz cx="9144000" cy="6858000" type="screen4x3"/>
  <p:notesSz cx="6858000" cy="9144000"/>
  <p:defaultTextStyle>
    <a:defPPr>
      <a:defRPr lang="fr-CA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DAD21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784" autoAdjust="0"/>
    <p:restoredTop sz="94660"/>
  </p:normalViewPr>
  <p:slideViewPr>
    <p:cSldViewPr>
      <p:cViewPr varScale="1">
        <p:scale>
          <a:sx n="74" d="100"/>
          <a:sy n="74" d="100"/>
        </p:scale>
        <p:origin x="-114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fr-CA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C78ABC-E445-45CE-81D0-31F78AC2ADC8}" type="datetimeFigureOut">
              <a:rPr lang="fr-FR"/>
              <a:pPr>
                <a:defRPr/>
              </a:pPr>
              <a:t>03/05/2010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E232AD-5022-4757-A225-CC2EEC21A632}" type="slidenum">
              <a:rPr lang="fr-CA"/>
              <a:pPr>
                <a:defRPr/>
              </a:pPr>
              <a:t>‹#›</a:t>
            </a:fld>
            <a:endParaRPr lang="fr-C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A41C6D-AC37-48B1-B307-F58B60B4E054}" type="datetimeFigureOut">
              <a:rPr lang="fr-FR"/>
              <a:pPr>
                <a:defRPr/>
              </a:pPr>
              <a:t>03/05/2010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3D8676-31B9-41C5-BEB4-997C596375C4}" type="slidenum">
              <a:rPr lang="fr-CA"/>
              <a:pPr>
                <a:defRPr/>
              </a:pPr>
              <a:t>‹#›</a:t>
            </a:fld>
            <a:endParaRPr lang="fr-C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fr-CA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655B0D-C683-49C7-8FE3-610843B46562}" type="datetimeFigureOut">
              <a:rPr lang="fr-FR"/>
              <a:pPr>
                <a:defRPr/>
              </a:pPr>
              <a:t>03/05/2010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06A2BF-C5E4-479C-8EFC-097FB117FDD8}" type="slidenum">
              <a:rPr lang="fr-CA"/>
              <a:pPr>
                <a:defRPr/>
              </a:pPr>
              <a:t>‹#›</a:t>
            </a:fld>
            <a:endParaRPr lang="fr-C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CA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CA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7F2E47-494E-4288-AE8A-078370DB68A6}" type="datetimeFigureOut">
              <a:rPr lang="fr-FR"/>
              <a:pPr>
                <a:defRPr/>
              </a:pPr>
              <a:t>03/05/2010</a:t>
            </a:fld>
            <a:endParaRPr lang="fr-CA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827215-6D4F-4690-A596-149D7C482E9E}" type="slidenum">
              <a:rPr lang="fr-CA"/>
              <a:pPr>
                <a:defRPr/>
              </a:pPr>
              <a:t>‹#›</a:t>
            </a:fld>
            <a:endParaRPr lang="fr-C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fr-CA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CA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CA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49EBAD-ABAA-4649-BA8B-9FB50F66B57A}" type="datetimeFigureOut">
              <a:rPr lang="fr-FR"/>
              <a:pPr>
                <a:defRPr/>
              </a:pPr>
              <a:t>03/05/2010</a:t>
            </a:fld>
            <a:endParaRPr lang="fr-CA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4D2A31-4D6A-4CC8-8931-0F0144ABB761}" type="slidenum">
              <a:rPr lang="fr-CA"/>
              <a:pPr>
                <a:defRPr/>
              </a:pPr>
              <a:t>‹#›</a:t>
            </a:fld>
            <a:endParaRPr lang="fr-C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CA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61EB49-21BE-4299-9448-9AE24485757C}" type="datetimeFigureOut">
              <a:rPr lang="fr-FR"/>
              <a:pPr>
                <a:defRPr/>
              </a:pPr>
              <a:t>03/05/2010</a:t>
            </a:fld>
            <a:endParaRPr lang="fr-CA"/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EBA34A-68CA-4646-9FB3-739C63552AA1}" type="slidenum">
              <a:rPr lang="fr-CA"/>
              <a:pPr>
                <a:defRPr/>
              </a:pPr>
              <a:t>‹#›</a:t>
            </a:fld>
            <a:endParaRPr lang="fr-C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EE0957-1274-4304-ADB6-AA7E0A63400D}" type="datetimeFigureOut">
              <a:rPr lang="fr-FR"/>
              <a:pPr>
                <a:defRPr/>
              </a:pPr>
              <a:t>03/05/2010</a:t>
            </a:fld>
            <a:endParaRPr lang="fr-CA"/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0B2832-C985-48DE-8F9E-3F5BF1E04E5D}" type="slidenum">
              <a:rPr lang="fr-CA"/>
              <a:pPr>
                <a:defRPr/>
              </a:pPr>
              <a:t>‹#›</a:t>
            </a:fld>
            <a:endParaRPr lang="fr-C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CA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9BFE36-42EE-4BE3-9F2A-9C79262C2FC8}" type="datetimeFigureOut">
              <a:rPr lang="fr-FR"/>
              <a:pPr>
                <a:defRPr/>
              </a:pPr>
              <a:t>03/05/2010</a:t>
            </a:fld>
            <a:endParaRPr lang="fr-CA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E7F7EC-F077-4ADC-94EB-FFF402051C17}" type="slidenum">
              <a:rPr lang="fr-CA"/>
              <a:pPr>
                <a:defRPr/>
              </a:pPr>
              <a:t>‹#›</a:t>
            </a:fld>
            <a:endParaRPr lang="fr-C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r-CA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 smtClean="0"/>
              <a:t>Click icon to add picture</a:t>
            </a:r>
            <a:endParaRPr lang="fr-CA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8F63C2-9011-4FFC-9701-18464816B0D3}" type="datetimeFigureOut">
              <a:rPr lang="fr-FR"/>
              <a:pPr>
                <a:defRPr/>
              </a:pPr>
              <a:t>03/05/2010</a:t>
            </a:fld>
            <a:endParaRPr lang="fr-CA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A74D20-204B-4AF5-A383-A5E840FE97E2}" type="slidenum">
              <a:rPr lang="fr-CA"/>
              <a:pPr>
                <a:defRPr/>
              </a:pPr>
              <a:t>‹#›</a:t>
            </a:fld>
            <a:endParaRPr lang="fr-C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CA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EE60BF-E3AA-4FF6-8BE7-EA71558FF519}" type="datetimeFigureOut">
              <a:rPr lang="fr-FR"/>
              <a:pPr>
                <a:defRPr/>
              </a:pPr>
              <a:t>03/05/2010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C524A3-051F-413B-837C-F1C0F5C6E42A}" type="slidenum">
              <a:rPr lang="fr-CA"/>
              <a:pPr>
                <a:defRPr/>
              </a:pPr>
              <a:t>‹#›</a:t>
            </a:fld>
            <a:endParaRPr lang="fr-C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fr-CA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CBD807-1F0B-4E3A-8032-DB14FDBB255B}" type="datetimeFigureOut">
              <a:rPr lang="fr-FR"/>
              <a:pPr>
                <a:defRPr/>
              </a:pPr>
              <a:t>03/05/2010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C9A308-B484-4743-9D01-9EDAF1107AC7}" type="slidenum">
              <a:rPr lang="fr-CA"/>
              <a:pPr>
                <a:defRPr/>
              </a:pPr>
              <a:t>‹#›</a:t>
            </a:fld>
            <a:endParaRPr lang="fr-C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CA" smtClean="0"/>
              <a:t>Cliquez pour modifier le style du titre</a:t>
            </a:r>
          </a:p>
        </p:txBody>
      </p:sp>
      <p:sp>
        <p:nvSpPr>
          <p:cNvPr id="1027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CA" smtClean="0"/>
              <a:t>Cliquez pour modifier les styles du texte du masque</a:t>
            </a:r>
          </a:p>
          <a:p>
            <a:pPr lvl="1"/>
            <a:r>
              <a:rPr lang="fr-CA" smtClean="0"/>
              <a:t>Deuxième niveau</a:t>
            </a:r>
          </a:p>
          <a:p>
            <a:pPr lvl="2"/>
            <a:r>
              <a:rPr lang="fr-CA" smtClean="0"/>
              <a:t>Troisième niveau</a:t>
            </a:r>
          </a:p>
          <a:p>
            <a:pPr lvl="3"/>
            <a:r>
              <a:rPr lang="fr-CA" smtClean="0"/>
              <a:t>Quatrième niveau</a:t>
            </a:r>
          </a:p>
          <a:p>
            <a:pPr lvl="4"/>
            <a:r>
              <a:rPr lang="fr-CA" smtClean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71B8FE3-D15E-40E9-B6CF-540EFD9A8AF0}" type="datetimeFigureOut">
              <a:rPr lang="fr-FR"/>
              <a:pPr>
                <a:defRPr/>
              </a:pPr>
              <a:t>03/05/2010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6F175DEC-61BB-4742-875A-53AF6ED74572}" type="slidenum">
              <a:rPr lang="fr-CA"/>
              <a:pPr>
                <a:defRPr/>
              </a:pPr>
              <a:t>‹#›</a:t>
            </a:fld>
            <a:endParaRPr lang="fr-C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re 1"/>
          <p:cNvSpPr>
            <a:spLocks noGrp="1"/>
          </p:cNvSpPr>
          <p:nvPr>
            <p:ph type="ctrTitle"/>
          </p:nvPr>
        </p:nvSpPr>
        <p:spPr>
          <a:xfrm>
            <a:off x="609600" y="304800"/>
            <a:ext cx="7772400" cy="1470025"/>
          </a:xfrm>
        </p:spPr>
        <p:txBody>
          <a:bodyPr/>
          <a:lstStyle/>
          <a:p>
            <a:r>
              <a:rPr lang="fr-CA" sz="6000" smtClean="0">
                <a:solidFill>
                  <a:srgbClr val="7DAD21"/>
                </a:solidFill>
              </a:rPr>
              <a:t>Retro fits</a:t>
            </a:r>
          </a:p>
        </p:txBody>
      </p:sp>
      <p:pic>
        <p:nvPicPr>
          <p:cNvPr id="2051" name="Picture 3" descr="Email Logo.bmp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47800" y="1600200"/>
            <a:ext cx="6429375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itre 1"/>
          <p:cNvSpPr txBox="1">
            <a:spLocks/>
          </p:cNvSpPr>
          <p:nvPr/>
        </p:nvSpPr>
        <p:spPr bwMode="auto">
          <a:xfrm>
            <a:off x="609600" y="4343400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fr-CA" sz="9600" dirty="0">
                <a:latin typeface="Adobe Caslon Pro" pitchFamily="18" charset="0"/>
                <a:ea typeface="+mj-ea"/>
                <a:cs typeface="+mj-cs"/>
              </a:rPr>
              <a:t>John Kobs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Content Placeholder 3" descr="Bruce 019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304800" y="304800"/>
            <a:ext cx="8458200" cy="634365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Content Placeholder 3" descr="Bruce 004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990600" y="609600"/>
            <a:ext cx="7721600" cy="57912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fr-CA" sz="8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Market Place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Arial" charset="0"/>
              <a:buNone/>
              <a:defRPr/>
            </a:pPr>
            <a:r>
              <a:rPr lang="fr-CA" sz="5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EPA, Save 20% on energy</a:t>
            </a:r>
          </a:p>
          <a:p>
            <a:pPr fontAlgn="auto">
              <a:spcAft>
                <a:spcPts val="0"/>
              </a:spcAft>
              <a:buFont typeface="Arial" charset="0"/>
              <a:buNone/>
              <a:defRPr/>
            </a:pPr>
            <a:r>
              <a:rPr lang="fr-CA" sz="5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Costs*.</a:t>
            </a:r>
          </a:p>
          <a:p>
            <a:pPr lvl="2" fontAlgn="auto">
              <a:spcAft>
                <a:spcPts val="0"/>
              </a:spcAft>
              <a:buFont typeface="Arial" charset="0"/>
              <a:buNone/>
              <a:defRPr/>
            </a:pPr>
            <a:endParaRPr lang="fr-CA" sz="4400" dirty="0" smtClean="0">
              <a:solidFill>
                <a:schemeClr val="tx1">
                  <a:lumMod val="75000"/>
                  <a:lumOff val="25000"/>
                </a:schemeClr>
              </a:solidFill>
              <a:latin typeface="Adobe Caslon Pro" pitchFamily="18" charset="0"/>
            </a:endParaRPr>
          </a:p>
          <a:p>
            <a:pPr lvl="1" fontAlgn="auto">
              <a:spcAft>
                <a:spcPts val="0"/>
              </a:spcAft>
              <a:buFont typeface="Arial" charset="0"/>
              <a:buNone/>
              <a:defRPr/>
            </a:pPr>
            <a:r>
              <a:rPr lang="fr-CA" sz="4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dobe Caslon Pro" pitchFamily="18" charset="0"/>
              </a:rPr>
              <a:t>  </a:t>
            </a:r>
          </a:p>
          <a:p>
            <a:pPr lvl="2" fontAlgn="auto">
              <a:spcAft>
                <a:spcPts val="0"/>
              </a:spcAft>
              <a:buFont typeface="Arial" charset="0"/>
              <a:buNone/>
              <a:defRPr/>
            </a:pPr>
            <a:endParaRPr lang="fr-CA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fr-CA" sz="8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DIY Consumer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92500" lnSpcReduction="1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fr-CA" sz="5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Switched out Duct Work.</a:t>
            </a:r>
          </a:p>
          <a:p>
            <a:pPr fontAlgn="auto">
              <a:spcAft>
                <a:spcPts val="0"/>
              </a:spcAft>
              <a:defRPr/>
            </a:pPr>
            <a:r>
              <a:rPr lang="fr-CA" sz="5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Added attic insulation and subfloor insulation.</a:t>
            </a:r>
          </a:p>
          <a:p>
            <a:pPr fontAlgn="auto">
              <a:spcAft>
                <a:spcPts val="0"/>
              </a:spcAft>
              <a:defRPr/>
            </a:pPr>
            <a:r>
              <a:rPr lang="fr-CA" sz="5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20% savings!!!</a:t>
            </a:r>
          </a:p>
          <a:p>
            <a:pPr lvl="2" fontAlgn="auto">
              <a:spcAft>
                <a:spcPts val="0"/>
              </a:spcAft>
              <a:buFont typeface="Arial" charset="0"/>
              <a:buNone/>
              <a:defRPr/>
            </a:pPr>
            <a:endParaRPr lang="fr-CA" sz="4400" dirty="0" smtClean="0">
              <a:solidFill>
                <a:schemeClr val="tx1">
                  <a:lumMod val="75000"/>
                  <a:lumOff val="25000"/>
                </a:schemeClr>
              </a:solidFill>
              <a:latin typeface="Adobe Caslon Pro" pitchFamily="18" charset="0"/>
            </a:endParaRPr>
          </a:p>
          <a:p>
            <a:pPr lvl="1" fontAlgn="auto">
              <a:spcAft>
                <a:spcPts val="0"/>
              </a:spcAft>
              <a:buFont typeface="Arial" charset="0"/>
              <a:buNone/>
              <a:defRPr/>
            </a:pPr>
            <a:r>
              <a:rPr lang="fr-CA" sz="4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dobe Caslon Pro" pitchFamily="18" charset="0"/>
              </a:rPr>
              <a:t>  </a:t>
            </a:r>
          </a:p>
          <a:p>
            <a:pPr lvl="2" fontAlgn="auto">
              <a:spcAft>
                <a:spcPts val="0"/>
              </a:spcAft>
              <a:buFont typeface="Arial" charset="0"/>
              <a:buNone/>
              <a:defRPr/>
            </a:pPr>
            <a:endParaRPr lang="fr-CA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fr-CA" sz="8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Energy Audits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 rtlCol="0">
            <a:normAutofit lnSpcReduction="10000"/>
          </a:bodyPr>
          <a:lstStyle/>
          <a:p>
            <a:pPr fontAlgn="auto">
              <a:spcAft>
                <a:spcPts val="0"/>
              </a:spcAft>
              <a:buFont typeface="Arial" charset="0"/>
              <a:buNone/>
              <a:defRPr/>
            </a:pPr>
            <a:r>
              <a:rPr lang="fr-CA" sz="4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Where do they come from?</a:t>
            </a:r>
          </a:p>
          <a:p>
            <a:pPr lvl="1" fontAlgn="auto">
              <a:spcAft>
                <a:spcPts val="0"/>
              </a:spcAft>
              <a:defRPr/>
            </a:pPr>
            <a:r>
              <a:rPr lang="fr-CA" sz="4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Refferals:</a:t>
            </a:r>
          </a:p>
          <a:p>
            <a:pPr lvl="2" fontAlgn="auto">
              <a:spcAft>
                <a:spcPts val="0"/>
              </a:spcAft>
              <a:buFont typeface="Arial" charset="0"/>
              <a:buNone/>
              <a:defRPr/>
            </a:pPr>
            <a:endParaRPr lang="fr-CA" sz="44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lvl="2" fontAlgn="auto">
              <a:spcAft>
                <a:spcPts val="0"/>
              </a:spcAft>
              <a:buFont typeface="Arial" charset="0"/>
              <a:buNone/>
              <a:defRPr/>
            </a:pPr>
            <a:endParaRPr lang="fr-CA" sz="44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lvl="2" fontAlgn="auto">
              <a:spcAft>
                <a:spcPts val="0"/>
              </a:spcAft>
              <a:buFont typeface="Arial" charset="0"/>
              <a:buNone/>
              <a:defRPr/>
            </a:pPr>
            <a:endParaRPr lang="fr-CA" sz="4400" dirty="0" smtClean="0">
              <a:solidFill>
                <a:schemeClr val="tx1">
                  <a:lumMod val="75000"/>
                  <a:lumOff val="25000"/>
                </a:schemeClr>
              </a:solidFill>
              <a:latin typeface="Adobe Caslon Pro" pitchFamily="18" charset="0"/>
            </a:endParaRPr>
          </a:p>
          <a:p>
            <a:pPr lvl="1" fontAlgn="auto">
              <a:spcAft>
                <a:spcPts val="0"/>
              </a:spcAft>
              <a:buFont typeface="Arial" charset="0"/>
              <a:buNone/>
              <a:defRPr/>
            </a:pPr>
            <a:r>
              <a:rPr lang="fr-CA" sz="4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dobe Caslon Pro" pitchFamily="18" charset="0"/>
              </a:rPr>
              <a:t>  </a:t>
            </a:r>
          </a:p>
          <a:p>
            <a:pPr lvl="2" fontAlgn="auto">
              <a:spcAft>
                <a:spcPts val="0"/>
              </a:spcAft>
              <a:buFont typeface="Arial" charset="0"/>
              <a:buNone/>
              <a:defRPr/>
            </a:pPr>
            <a:endParaRPr lang="fr-CA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Content Placeholder 3" descr="Bruce 004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990600" y="609600"/>
            <a:ext cx="7721600" cy="57912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Content Placeholder 3" descr="Bruce 019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304800" y="304800"/>
            <a:ext cx="8458200" cy="634365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fr-CA" sz="8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Energy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Arial" charset="0"/>
              <a:buNone/>
              <a:defRPr/>
            </a:pPr>
            <a:r>
              <a:rPr lang="fr-CA" sz="4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It’s a great thing, brought a new market place.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W_Renewabl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/>
</file>

<file path=customXml/item2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TemplateFile" ma:contentTypeID="0x0101006EDDDB5EE6D98C44930B742096920B300400F5B6D36B3EF94B4E9A635CDF2A18F5B8" ma:contentTypeVersion="30" ma:contentTypeDescription="Create a new document." ma:contentTypeScope="" ma:versionID="b6358c8e9ccf10d22debe3a56dce56ac"/>
</file>

<file path=customXml/itemProps1.xml><?xml version="1.0" encoding="utf-8"?>
<ds:datastoreItem xmlns:ds="http://schemas.openxmlformats.org/officeDocument/2006/customXml" ds:itemID="{66CC0C14-406E-4164-BD74-6EAFE5C01E5A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9093218C-E38E-4B5F-BA0A-A93F1D72724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93EACCF-930B-4134-99FF-B07D19E2FCEA}">
  <ds:schemaRefs>
    <ds:schemaRef ds:uri="http://schemas.microsoft.com/office/2006/metadata/contentType"/>
    <ds:schemaRef ds:uri="http://schemas.microsoft.com/office/2006/metadata/properties/metaAttribut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TW_Renewable</Template>
  <TotalTime>263</TotalTime>
  <Words>55</Words>
  <Application>Microsoft Office PowerPoint</Application>
  <PresentationFormat>On-screen Show (4:3)</PresentationFormat>
  <Paragraphs>22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Adobe Caslon Pro</vt:lpstr>
      <vt:lpstr>TW_Renewable</vt:lpstr>
      <vt:lpstr>Retro fits</vt:lpstr>
      <vt:lpstr>Slide 2</vt:lpstr>
      <vt:lpstr>Slide 3</vt:lpstr>
      <vt:lpstr>Market Place</vt:lpstr>
      <vt:lpstr>DIY Consumer</vt:lpstr>
      <vt:lpstr>Energy Audits</vt:lpstr>
      <vt:lpstr>Slide 7</vt:lpstr>
      <vt:lpstr>Slide 8</vt:lpstr>
      <vt:lpstr>Energy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Retro fits</dc:title>
  <dc:creator>Valued Customer</dc:creator>
  <cp:lastModifiedBy>Valued Customer</cp:lastModifiedBy>
  <cp:revision>15</cp:revision>
  <dcterms:created xsi:type="dcterms:W3CDTF">2010-04-28T16:03:10Z</dcterms:created>
  <dcterms:modified xsi:type="dcterms:W3CDTF">2010-05-03T15:03:31Z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TC103807039990</vt:lpwstr>
  </property>
</Properties>
</file>